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5" r:id="rId6"/>
    <p:sldId id="264" r:id="rId7"/>
    <p:sldId id="263" r:id="rId8"/>
    <p:sldId id="272" r:id="rId9"/>
    <p:sldId id="274" r:id="rId10"/>
    <p:sldId id="262" r:id="rId11"/>
    <p:sldId id="266" r:id="rId12"/>
    <p:sldId id="269" r:id="rId13"/>
    <p:sldId id="268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4" d="100"/>
          <a:sy n="84" d="100"/>
        </p:scale>
        <p:origin x="-324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7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7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5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9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3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65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5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1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80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0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CD3CF-FA7F-47C8-84CE-15FCCF984B06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BE21-F295-408B-B246-92B7A49C6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75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3382" y="308758"/>
            <a:ext cx="8855034" cy="1182399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3382" y="1713861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«Развитие мелкой моторики рук у детей младшего дошкольного возраста»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2104" y="5213268"/>
            <a:ext cx="4686795" cy="6056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водой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9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9" y="338870"/>
            <a:ext cx="5581403" cy="418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0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6499" y="1951368"/>
            <a:ext cx="9144000" cy="2620632"/>
          </a:xfrm>
        </p:spPr>
        <p:txBody>
          <a:bodyPr>
            <a:normAutofit fontScale="92500" lnSpcReduction="20000"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для родителей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мелкой моторики в домашних условиях»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769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5" y="44532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959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194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78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02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7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25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9396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2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20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8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5465" y="1294410"/>
            <a:ext cx="9175668" cy="778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6" y="2235965"/>
            <a:ext cx="9381506" cy="3119805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за год.</a:t>
            </a: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Выпускной.</a:t>
            </a: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« Развитие мелкой моторики рук у детей младшего дошкольного возраста»</a:t>
            </a: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 «Развитие мелкой моторики рук без затрат»</a:t>
            </a:r>
          </a:p>
          <a:p>
            <a:pPr marL="457200" indent="-457200">
              <a:buAutoNum type="arabicPeriod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8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6" y="2235965"/>
            <a:ext cx="9381506" cy="311980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9"/>
          <a:stretch/>
        </p:blipFill>
        <p:spPr>
          <a:xfrm>
            <a:off x="6452016" y="683482"/>
            <a:ext cx="3847484" cy="482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27" y="2371377"/>
            <a:ext cx="3316938" cy="18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/>
          <a:stretch/>
        </p:blipFill>
        <p:spPr>
          <a:xfrm>
            <a:off x="-21207" y="0"/>
            <a:ext cx="4346369" cy="434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26" y="0"/>
            <a:ext cx="5034574" cy="3775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56" y="2820389"/>
            <a:ext cx="5272646" cy="395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325161" y="2018805"/>
            <a:ext cx="28322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Шнуровка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8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2" y="459323"/>
            <a:ext cx="4402669" cy="58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2" y="81644"/>
            <a:ext cx="5312228" cy="398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958" y="3592285"/>
            <a:ext cx="4354286" cy="326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471611" y="789570"/>
            <a:ext cx="1104405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079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08627" y="502154"/>
            <a:ext cx="6882926" cy="5191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прищепками, лепка и развивающий коврик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r="15863" b="-98"/>
          <a:stretch/>
        </p:blipFill>
        <p:spPr>
          <a:xfrm>
            <a:off x="3716867" y="1540824"/>
            <a:ext cx="4242195" cy="447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" y="110268"/>
            <a:ext cx="3455532" cy="461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64" y="1730828"/>
            <a:ext cx="3845379" cy="512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71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32250" y="1278720"/>
            <a:ext cx="4967844" cy="79946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вкладыши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сортеры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6731"/>
          <a:stretch/>
        </p:blipFill>
        <p:spPr>
          <a:xfrm>
            <a:off x="6994567" y="2529444"/>
            <a:ext cx="4429456" cy="402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7" y="515090"/>
            <a:ext cx="5915892" cy="443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4557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39840" cy="47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2468880"/>
            <a:ext cx="5852160" cy="438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7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155372"/>
            <a:ext cx="6026331" cy="451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3" y="209005"/>
            <a:ext cx="5669282" cy="425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8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84</Words>
  <Application>Microsoft Office PowerPoint</Application>
  <PresentationFormat>Произвольный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Родительское собрание</vt:lpstr>
      <vt:lpstr>Повестка 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Оксана</dc:creator>
  <cp:lastModifiedBy>Билетова ЕБ</cp:lastModifiedBy>
  <cp:revision>22</cp:revision>
  <dcterms:created xsi:type="dcterms:W3CDTF">2022-05-22T15:37:24Z</dcterms:created>
  <dcterms:modified xsi:type="dcterms:W3CDTF">2022-05-24T13:06:48Z</dcterms:modified>
</cp:coreProperties>
</file>