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=""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>
        <p:scale>
          <a:sx n="122" d="100"/>
          <a:sy n="122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=""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11.07.2023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  <a:r>
              <a:rPr lang="ru-RU" sz="6000" dirty="0" smtClean="0"/>
              <a:t>МДОУ «Детский сад № 30 р. п. Петровское»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10,5 </a:t>
            </a:r>
            <a:r>
              <a:rPr lang="ru-RU" sz="3000" dirty="0"/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2 разновозрастные группы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40078"/>
              </p:ext>
            </p:extLst>
          </p:nvPr>
        </p:nvGraphicFramePr>
        <p:xfrm>
          <a:off x="1187173" y="2683565"/>
          <a:ext cx="8925935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="" xmlns:a16="http://schemas.microsoft.com/office/drawing/2014/main" val="2214394451"/>
                    </a:ext>
                  </a:extLst>
                </a:gridCol>
                <a:gridCol w="3355618">
                  <a:extLst>
                    <a:ext uri="{9D8B030D-6E8A-4147-A177-3AD203B41FA5}">
                      <a16:colId xmlns="" xmlns:a16="http://schemas.microsoft.com/office/drawing/2014/main" val="3617615959"/>
                    </a:ext>
                  </a:extLst>
                </a:gridCol>
                <a:gridCol w="3876431">
                  <a:extLst>
                    <a:ext uri="{9D8B030D-6E8A-4147-A177-3AD203B41FA5}">
                      <a16:colId xmlns="" xmlns:a16="http://schemas.microsoft.com/office/drawing/2014/main" val="3327396641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</a:rPr>
                        <a:t>Группа </a:t>
                      </a:r>
                      <a:r>
                        <a:rPr lang="ru-RU" sz="2400" b="1" dirty="0" smtClean="0">
                          <a:effectLst/>
                        </a:rPr>
                        <a:t>№ 1 </a:t>
                      </a:r>
                    </a:p>
                    <a:p>
                      <a:pPr algn="ctr" fontAlgn="t"/>
                      <a:r>
                        <a:rPr lang="ru-RU" sz="2400" b="1" dirty="0" smtClean="0">
                          <a:effectLst/>
                        </a:rPr>
                        <a:t>(от 1 до 4-х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</a:rPr>
                        <a:t>Группа </a:t>
                      </a:r>
                      <a:r>
                        <a:rPr lang="ru-RU" sz="2400" b="1" dirty="0" smtClean="0">
                          <a:effectLst/>
                        </a:rPr>
                        <a:t>№ 2 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 fontAlgn="t"/>
                      <a:r>
                        <a:rPr lang="ru-RU" sz="2400" b="1" dirty="0" smtClean="0">
                          <a:effectLst/>
                        </a:rPr>
                        <a:t>(от 4-х до 8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</a:t>
            </a:r>
            <a:r>
              <a:rPr lang="ru-RU" sz="2800" dirty="0" smtClean="0"/>
              <a:t>раннего </a:t>
            </a:r>
            <a:r>
              <a:rPr lang="ru-RU" sz="2800" dirty="0"/>
              <a:t>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=""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=""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321</TotalTime>
  <Words>280</Words>
  <Application>Microsoft Office PowerPoint</Application>
  <PresentationFormat>Произвольный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Образовательная программа дошкольного образования МДОУ «Детский сад № 30 р. п. Петровское»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Билетова ЕБ</cp:lastModifiedBy>
  <cp:revision>16</cp:revision>
  <dcterms:created xsi:type="dcterms:W3CDTF">2023-05-23T07:08:07Z</dcterms:created>
  <dcterms:modified xsi:type="dcterms:W3CDTF">2023-07-11T12:58:35Z</dcterms:modified>
</cp:coreProperties>
</file>